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74" r:id="rId5"/>
    <p:sldId id="265" r:id="rId6"/>
    <p:sldId id="276" r:id="rId7"/>
    <p:sldId id="269" r:id="rId8"/>
    <p:sldId id="268" r:id="rId9"/>
    <p:sldId id="267" r:id="rId10"/>
    <p:sldId id="266" r:id="rId11"/>
    <p:sldId id="257" r:id="rId12"/>
    <p:sldId id="273" r:id="rId13"/>
    <p:sldId id="272" r:id="rId14"/>
    <p:sldId id="302" r:id="rId15"/>
    <p:sldId id="277" r:id="rId16"/>
    <p:sldId id="298" r:id="rId17"/>
    <p:sldId id="299" r:id="rId18"/>
    <p:sldId id="300" r:id="rId19"/>
    <p:sldId id="301" r:id="rId20"/>
    <p:sldId id="280" r:id="rId21"/>
    <p:sldId id="278" r:id="rId22"/>
    <p:sldId id="281" r:id="rId23"/>
    <p:sldId id="286" r:id="rId24"/>
    <p:sldId id="285" r:id="rId25"/>
    <p:sldId id="288" r:id="rId26"/>
    <p:sldId id="289" r:id="rId27"/>
    <p:sldId id="259" r:id="rId28"/>
  </p:sldIdLst>
  <p:sldSz cx="12192000" cy="6858000"/>
  <p:notesSz cx="7315200" cy="96012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D9AA56-632B-3A3A-1401-0C11DA3E0A5A}" name="Kobi, Andrea / Kuehne + Nagel / Sgi HF-S" initials="KA/K+N/SHS" userId="S::andrea.kobi@Kuehne-Nagel.com::684a1c7d-ef65-4c76-9479-b112727804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mut Zurbuchen" initials="HZ" lastIdx="1" clrIdx="0">
    <p:extLst>
      <p:ext uri="{19B8F6BF-5375-455C-9EA6-DF929625EA0E}">
        <p15:presenceInfo xmlns:p15="http://schemas.microsoft.com/office/powerpoint/2012/main" userId="8274516f894431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557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94FA9-A9D0-1389-47AB-1C69F0D03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08FD9D4-42AD-AC62-F38C-06ADB3493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2BDE44-F066-0D03-FEC6-04ACD1C1F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E4378D-E926-ADA8-319E-B8CBEC9D9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0A91D-4E69-F46C-4FEB-6B1D43068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55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BC6BF-FEA0-238A-A9C1-3EF2B950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C6D1BA9-EB9A-1F9A-4BFC-532DA72BA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DB4CC7-E242-862B-E9A0-E29A38755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F2CEA1-CAE5-87EF-5D6B-D2BD38065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0D24F1-B730-1E95-B1E0-CA938204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032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421DFA5-2B0B-284E-1610-E1D90553C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D499D2-AD46-07C6-3109-5467C1594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4449D2-3A22-00EE-052D-A13D6764C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041D7F-461B-3D74-82C7-AF5E053F8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E10429-5920-325B-B247-8E25260E5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1567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98EDB4-8184-1123-3604-23EC7A4B4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4482B7-CE0F-AA00-1ACD-BE0FACC6F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DF321B-A04A-05C7-4128-7BD8206DB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2291A2-6790-CCC5-9468-E0B6A895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42CE2A-9588-BDCD-0E37-9E1FCDEA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80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B2B93-D350-9CE8-1475-616FDAA1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D523B8-50EE-1A8D-6327-CCC6B2C25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EB8EE4-A884-FDE6-DDFB-D979D865B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0ED897-A2BC-CE29-2695-04542658A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D16BCB-AB0F-448E-23A8-9F16A59C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9491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DE20B-FD00-03D7-50A1-AC128866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86CF01-5DE6-7C32-B5CC-BFBA0D3E7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592888-2370-DE24-5016-1B6B328F7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0232C27-5A9D-4610-C934-CFEB39E6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F1D2AA-75D8-FFB8-7A42-2065E2A7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762E07-EB7F-23A4-35D8-A8AC1281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897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672A67-3CD3-12E5-FCE6-3196F267A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76CD87-BF46-ED43-BAC1-FBDD741E7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CE1644-1DA6-B045-7C00-7B4DA1995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BECB1B-53F5-A312-39C7-DF586A6FA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E44BB8D-C286-C283-D5C5-4C5D3ED21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7DFEC8-7583-5064-609E-5658D85BF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7232E14-7120-9B35-6D78-6868368B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58369F-C9DE-4D0E-D9A6-CFFDBD17E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1061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3FACC0-C790-7FAD-004A-BAE6F58B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84FF3FC-B785-C34E-9081-1B2F2B1B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ED1DFE2-3D8E-868A-2465-3CDACB03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222352-0AFA-D635-05A3-93495B3B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749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D0D29E-BCA0-2CAF-9863-CE4043784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E55BF5-12B4-2542-4366-0CB9A18A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5072EE-089E-73A3-663F-4A5B05DBB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414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FFC67-D594-B675-C1F7-D75F6CED4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0C6EA-41D8-1704-B57C-7D2FC2F82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9B8F30-79CA-A958-C2C9-77CB70537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EAADAA-1D2B-D62C-31D7-AF64D898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0B5A94-0F5F-F35B-77E9-2AEB6119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A9572D-8DFD-0871-8A7D-04FAD311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815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67E378-0D31-045C-3102-656E63FF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CC986F6-716D-44C4-84A5-6D9F68C3D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21BAF4-0513-AAD9-C139-43BB1AA4A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C409F8-7149-741F-4A3A-74BA72A0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846643-E2AD-2E1D-FDB3-C25FD6BB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CADC1B-3F11-9780-EB08-FCFB9858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627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A90E15-F73D-4C4E-8956-B3C5296F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B2C235-A0C2-38A9-4D2B-AC001F2E1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AB3877-B8F3-F167-1DC8-81CE59863B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1D3E4-F219-46B8-93F0-58744190F068}" type="datetimeFigureOut">
              <a:rPr lang="en-DE" smtClean="0"/>
              <a:t>11/24/23</a:t>
            </a:fld>
            <a:endParaRPr lang="en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260CCF-719C-0727-4627-6B410FE65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1AD8B4-73D1-111A-B048-8157B11D0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49E10-F0E1-46E3-A7B2-040478B1B7E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9857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0AE94-9DCF-F616-FE88-DB0A0C2949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DE" sz="6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Zwischenhalt</a:t>
            </a:r>
            <a:r>
              <a:rPr lang="en-DE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6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Bäch</a:t>
            </a:r>
            <a:r>
              <a:rPr lang="en-DE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24.11.2023</a:t>
            </a:r>
            <a:br>
              <a:rPr lang="en-DE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CBDE47C-8C34-39A6-E60A-6E0132931B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468544" y="0"/>
            <a:ext cx="9254911" cy="6858000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1F6DB9AE-DB0F-D436-808B-DAC5A94BB6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120 Jahre Spinner-Clique </a:t>
            </a:r>
            <a:r>
              <a:rPr lang="en-US" dirty="0" err="1"/>
              <a:t>Bäch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Jubiläumsumzüge</a:t>
            </a:r>
            <a:r>
              <a:rPr lang="en-US" dirty="0"/>
              <a:t> 27. &amp; 28. </a:t>
            </a:r>
            <a:r>
              <a:rPr lang="en-US" dirty="0" err="1"/>
              <a:t>Januar</a:t>
            </a:r>
            <a:r>
              <a:rPr lang="en-US" dirty="0"/>
              <a:t> 2024)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522014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67F1F-D143-DFAB-552F-D7689011D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826"/>
            <a:ext cx="10515600" cy="1325563"/>
          </a:xfrm>
        </p:spPr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315FD5-E288-86D0-6EA7-FA5C1FF6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054"/>
            <a:ext cx="10515600" cy="4351338"/>
          </a:xfrm>
        </p:spPr>
        <p:txBody>
          <a:bodyPr>
            <a:normAutofit/>
          </a:bodyPr>
          <a:lstStyle/>
          <a:p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1980:  2.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Maskenball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von da an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jährlich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1991: 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Holzmaske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heute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kennen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früher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Pappmaché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2001: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Lehrling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bekommen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 “L” 	und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Stiftentaufe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2004: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Ehrenspinner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bekommen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Frack </a:t>
            </a:r>
            <a:endParaRPr lang="en-D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2792D6-55DA-7B1C-CEF2-919614DFD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65" y="3217025"/>
            <a:ext cx="4889505" cy="3443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B91B60-1FB7-C17D-5382-67633134A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807" y="2617860"/>
            <a:ext cx="5390527" cy="4042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F14947-574B-5DB3-D9AD-C9554E905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709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1B4EC-AA27-47CC-4189-B20A42341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ersönliche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Geschichte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Fasnachtsgesellschaft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D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1E6446-0DD1-74DD-7404-5982F09FE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1963	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Erstmals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Kinderspinner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anlässlich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des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Umzugs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Siebnen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zusammen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m.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Walter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Kümin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1969	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Offizieller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Eintritt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die Spinner-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uggenmusik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4B437F-25B4-4DCC-E5D7-1BE4E8C30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052" y="1213103"/>
            <a:ext cx="3968038" cy="55267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58B214-2F05-F9BC-8E3B-18D76EF6E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26" y="5735604"/>
            <a:ext cx="942976" cy="1035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1747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1B4EC-AA27-47CC-4189-B20A42341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ersönliche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Geschichte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Fasnachtsgesellschaft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D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F1CAC-C833-2B04-AEDB-4C0C3149C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606" y="1090667"/>
            <a:ext cx="3800813" cy="558943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1E6446-0DD1-74DD-7404-5982F09FE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264" y="149644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1972 -1976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Materialverwalter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1976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1984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Vizepräsident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4F2A6A-4AFA-BA60-5A2A-1C9822074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17" y="1322489"/>
            <a:ext cx="3832381" cy="5357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762DE-DB60-8AD9-52C1-52169A4EC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26" y="5735604"/>
            <a:ext cx="942976" cy="1035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5712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1B4EC-AA27-47CC-4189-B20A42341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ersönliche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Geschichte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Fasnachtsgesellschaft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D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1E6446-0DD1-74DD-7404-5982F09FE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1350137"/>
            <a:ext cx="10515600" cy="4351338"/>
          </a:xfrm>
        </p:spPr>
        <p:txBody>
          <a:bodyPr>
            <a:normAutofit/>
          </a:bodyPr>
          <a:lstStyle/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1984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1989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sident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 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Ehrenmitglied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8CCA22-B764-EF13-C17A-26C622DC7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826" y="1532587"/>
            <a:ext cx="6819974" cy="4661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045276-C266-9E6D-5501-4DD0A8B7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26" y="5735604"/>
            <a:ext cx="942976" cy="1035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0644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5E578-0E09-ABDA-8BD8-F2D959B55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113"/>
            <a:ext cx="10515600" cy="4351338"/>
          </a:xfrm>
        </p:spPr>
        <p:txBody>
          <a:bodyPr/>
          <a:lstStyle/>
          <a:p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In den 80er Jahren – HVFG </a:t>
            </a:r>
            <a:r>
              <a:rPr lang="en-US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Bezirksverband-Präsident</a:t>
            </a:r>
            <a:endParaRPr lang="en-US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H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502E800-9994-2D64-D8EB-088100DAC7C8}"/>
              </a:ext>
            </a:extLst>
          </p:cNvPr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ersönliche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Geschichte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en-DE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Fasnachtsgesellschaft</a:t>
            </a:r>
            <a:r>
              <a:rPr lang="en-DE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DE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CB30F8-8999-16F9-8A39-13964A5ECB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86"/>
          <a:stretch/>
        </p:blipFill>
        <p:spPr>
          <a:xfrm>
            <a:off x="7296521" y="1453343"/>
            <a:ext cx="4139957" cy="978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3469B6-88D3-E480-A339-2B518195C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684" y="2387169"/>
            <a:ext cx="2745685" cy="21020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4E856A-AE7C-3E71-67FD-C3FC5F5AD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489227"/>
            <a:ext cx="2190052" cy="20296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319D97-7E30-27AC-C776-80038CE6B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926" y="5735604"/>
            <a:ext cx="942976" cy="1035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768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C74467-A234-AD16-B555-4581A675C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544" y="64254"/>
            <a:ext cx="8487456" cy="672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1C5594-D062-7F87-7E44-931EDA1F1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110" y="0"/>
            <a:ext cx="94317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36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922752-2DD3-1190-6828-FC87A9DC1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0"/>
            <a:ext cx="10773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34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73492A-1B2F-2B64-29DD-32C683F6D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79" y="0"/>
            <a:ext cx="54459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1179DF-F525-0CA8-4A32-57CA5CE18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488" y="0"/>
            <a:ext cx="5130459" cy="686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57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E96EA4-75BE-1D8E-D9AB-AE14CA145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383" y="0"/>
            <a:ext cx="10113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9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43B41-0053-D76F-E729-75002234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A8379-67E8-FC56-21BD-48A25C3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75" y="1253330"/>
            <a:ext cx="15844000" cy="6556221"/>
          </a:xfrm>
        </p:spPr>
        <p:txBody>
          <a:bodyPr>
            <a:normAutofit/>
          </a:bodyPr>
          <a:lstStyle/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Protokolle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1883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dokumentiert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gegründet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wurde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Spinnverein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1904</a:t>
            </a: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V-R.  Walter Fuchs;Johann Föllmi;Josef Müller(Susthof);Peter Hiestand (President/Narrenvater)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 Bühler;Tehodor Nötzli;Julius Eheim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fik 4">
            <a:extLst>
              <a:ext uri="{FF2B5EF4-FFF2-40B4-BE49-F238E27FC236}">
                <a16:creationId xmlns:a16="http://schemas.microsoft.com/office/drawing/2014/main" id="{683861B3-C3D8-4F50-E661-9D8946AD0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968" y="2307698"/>
            <a:ext cx="5823439" cy="4315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E12AB1-AC0F-EEDE-62EE-2A0B50BEF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0EE7689-8CD0-7E6C-DDC1-192BC7C9BB9E}"/>
              </a:ext>
            </a:extLst>
          </p:cNvPr>
          <p:cNvSpPr txBox="1"/>
          <p:nvPr/>
        </p:nvSpPr>
        <p:spPr>
          <a:xfrm>
            <a:off x="5179704" y="251649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BB899E-2186-5631-9000-A3B3EE4635CE}"/>
              </a:ext>
            </a:extLst>
          </p:cNvPr>
          <p:cNvSpPr txBox="1"/>
          <p:nvPr/>
        </p:nvSpPr>
        <p:spPr>
          <a:xfrm>
            <a:off x="5179704" y="251649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B075A8-9497-1FA9-5986-A0DADA8F3770}"/>
              </a:ext>
            </a:extLst>
          </p:cNvPr>
          <p:cNvSpPr txBox="1"/>
          <p:nvPr/>
        </p:nvSpPr>
        <p:spPr>
          <a:xfrm>
            <a:off x="5184115" y="2518372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48871EC-D476-A4D5-BC1E-51035D7870A5}"/>
              </a:ext>
            </a:extLst>
          </p:cNvPr>
          <p:cNvSpPr txBox="1"/>
          <p:nvPr/>
        </p:nvSpPr>
        <p:spPr>
          <a:xfrm>
            <a:off x="5179704" y="251649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pic>
        <p:nvPicPr>
          <p:cNvPr id="10" name="Kamera 9">
            <a:extLst>
              <a:ext uri="{FF2B5EF4-FFF2-40B4-BE49-F238E27FC236}">
                <a16:creationId xmlns:a16="http://schemas.microsoft.com/office/drawing/2014/main" id="{134B05EA-9D3B-E9A7-55DC-5F48095005BB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56543" y="3077684"/>
            <a:ext cx="2057400" cy="2057400"/>
          </a:xfrm>
          <a:prstGeom prst="ellipse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14AA2BD-27BD-1879-B12D-D88EA3A13BA0}"/>
              </a:ext>
            </a:extLst>
          </p:cNvPr>
          <p:cNvSpPr txBox="1"/>
          <p:nvPr/>
        </p:nvSpPr>
        <p:spPr>
          <a:xfrm>
            <a:off x="7063966" y="308421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3AD7C0-32A0-4920-C48A-B81C620CB2FA}"/>
              </a:ext>
            </a:extLst>
          </p:cNvPr>
          <p:cNvSpPr txBox="1"/>
          <p:nvPr/>
        </p:nvSpPr>
        <p:spPr>
          <a:xfrm>
            <a:off x="0" y="6810348"/>
            <a:ext cx="1306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CH" dirty="0"/>
              <a:t>1914 Gründung der Faschingsgesellschaft Bäch mit 20 Gründungsmitglieder Jahersbeitrag 1.00 Fr.</a:t>
            </a:r>
          </a:p>
          <a:p>
            <a:pPr algn="l"/>
            <a:r>
              <a:rPr lang="de-CH" dirty="0"/>
              <a:t>          Hauptziel die Verteilung von Wurst und Brot an die Jugendlichen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2853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28">
            <a:extLst>
              <a:ext uri="{FF2B5EF4-FFF2-40B4-BE49-F238E27FC236}">
                <a16:creationId xmlns:a16="http://schemas.microsoft.com/office/drawing/2014/main" id="{70C880AE-E9DE-B289-96EA-2C07EC2AF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458"/>
          <a:stretch/>
        </p:blipFill>
        <p:spPr>
          <a:xfrm>
            <a:off x="1046394" y="0"/>
            <a:ext cx="10099211" cy="6858000"/>
          </a:xfrm>
        </p:spPr>
      </p:pic>
    </p:spTree>
    <p:extLst>
      <p:ext uri="{BB962C8B-B14F-4D97-AF65-F5344CB8AC3E}">
        <p14:creationId xmlns:p14="http://schemas.microsoft.com/office/powerpoint/2010/main" val="1332669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081CEA-BAA6-6837-669F-F9921C8ED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5207" y="0"/>
            <a:ext cx="9143998" cy="6857999"/>
          </a:xfrm>
        </p:spPr>
      </p:pic>
    </p:spTree>
    <p:extLst>
      <p:ext uri="{BB962C8B-B14F-4D97-AF65-F5344CB8AC3E}">
        <p14:creationId xmlns:p14="http://schemas.microsoft.com/office/powerpoint/2010/main" val="169136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86B7B1-A56D-8771-253C-F0B9811B6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97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199D05-58E0-94EE-FBF8-75E66C65C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04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CFBB2D-9276-1956-D4DC-487013B48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04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D28C6C-ABF7-1AFF-9DC3-B4DA680C7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12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EE49EB-A40D-3C91-C288-F01E70469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85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CA6BB-B013-F882-449D-80C0C91A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vergessen</a:t>
            </a:r>
            <a:r>
              <a:rPr lang="en-US" dirty="0"/>
              <a:t>:</a:t>
            </a:r>
            <a:endParaRPr lang="en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BFB9E6-59C9-7757-15EB-F5B5CA715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1894F6-1A7D-29EC-8944-937742BCD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05. </a:t>
            </a:r>
            <a:r>
              <a:rPr lang="en-US" dirty="0" err="1"/>
              <a:t>Januar</a:t>
            </a:r>
            <a:r>
              <a:rPr lang="en-US" dirty="0"/>
              <a:t> 2024:		</a:t>
            </a:r>
            <a:r>
              <a:rPr lang="en-US" dirty="0" err="1"/>
              <a:t>Fackelumzug</a:t>
            </a:r>
            <a:endParaRPr lang="en-US" dirty="0"/>
          </a:p>
          <a:p>
            <a:r>
              <a:rPr lang="en-US" dirty="0"/>
              <a:t>12. </a:t>
            </a:r>
            <a:r>
              <a:rPr lang="en-US" dirty="0" err="1"/>
              <a:t>Januar</a:t>
            </a:r>
            <a:r>
              <a:rPr lang="en-US" dirty="0"/>
              <a:t> 2024:		</a:t>
            </a:r>
            <a:r>
              <a:rPr lang="en-US" dirty="0" err="1"/>
              <a:t>Maskenball</a:t>
            </a:r>
            <a:endParaRPr lang="en-US" dirty="0"/>
          </a:p>
          <a:p>
            <a:r>
              <a:rPr lang="en-US" dirty="0"/>
              <a:t>26. </a:t>
            </a:r>
            <a:r>
              <a:rPr lang="en-US" dirty="0" err="1"/>
              <a:t>Januar</a:t>
            </a:r>
            <a:r>
              <a:rPr lang="en-US" dirty="0"/>
              <a:t> 2024:		Warm-up Party </a:t>
            </a:r>
            <a:r>
              <a:rPr lang="en-US" dirty="0" err="1"/>
              <a:t>Bezirksumzug</a:t>
            </a:r>
            <a:endParaRPr lang="en-US" dirty="0"/>
          </a:p>
          <a:p>
            <a:r>
              <a:rPr lang="en-US" dirty="0"/>
              <a:t>27. &amp; 28. </a:t>
            </a:r>
            <a:r>
              <a:rPr lang="en-US" dirty="0" err="1"/>
              <a:t>Januar</a:t>
            </a:r>
            <a:r>
              <a:rPr lang="en-US" dirty="0"/>
              <a:t> 2024:	</a:t>
            </a:r>
            <a:r>
              <a:rPr lang="en-US" dirty="0" err="1"/>
              <a:t>Jubiläumsumzüge</a:t>
            </a:r>
            <a:endParaRPr lang="en-US" dirty="0"/>
          </a:p>
          <a:p>
            <a:r>
              <a:rPr lang="en-US" dirty="0"/>
              <a:t>10. </a:t>
            </a:r>
            <a:r>
              <a:rPr lang="en-US" dirty="0" err="1"/>
              <a:t>Februar</a:t>
            </a:r>
            <a:r>
              <a:rPr lang="en-US" dirty="0"/>
              <a:t> 2024:	</a:t>
            </a:r>
            <a:r>
              <a:rPr lang="en-US" dirty="0" err="1"/>
              <a:t>Dorffasnacht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Spaghetti-Essen</a:t>
            </a:r>
          </a:p>
          <a:p>
            <a:r>
              <a:rPr lang="en-US" dirty="0"/>
              <a:t>11. </a:t>
            </a:r>
            <a:r>
              <a:rPr lang="en-US" dirty="0" err="1"/>
              <a:t>Februar</a:t>
            </a:r>
            <a:r>
              <a:rPr lang="en-US" dirty="0"/>
              <a:t> 2024:	</a:t>
            </a:r>
            <a:r>
              <a:rPr lang="en-US" dirty="0" err="1"/>
              <a:t>Kinderfasnacht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FF958-3B8C-9D82-83AA-4570F9E88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571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43B41-0053-D76F-E729-75002234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526" y="365126"/>
            <a:ext cx="10445273" cy="1316698"/>
          </a:xfrm>
        </p:spPr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A8379-67E8-FC56-21BD-48A25C3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254" y="1690688"/>
            <a:ext cx="12466362" cy="4985163"/>
          </a:xfrm>
        </p:spPr>
        <p:txBody>
          <a:bodyPr>
            <a:normAutofit/>
          </a:bodyPr>
          <a:lstStyle/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1922 Fasnachts-Montag Umzug mit 16 Gruppen Umzugsroute : Bäch-Freienbach-Pfäffikon-Wylen-Wollerau-Richterswil</a:t>
            </a:r>
          </a:p>
          <a:p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1923 Erster Maskenball in der Bächau am Schmutziger-Donnerstag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1926 Pfarrer von Freienbach erlaubt den Schulkinder die Teilnahme am Umzug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4D78A3-2C99-B540-8DF1-B1ADDE8C6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988" y="2978014"/>
            <a:ext cx="6383014" cy="4082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0285CB-D77A-B6B2-062D-A1F294945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099" y="148584"/>
            <a:ext cx="1466900" cy="1614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6AC7932-BA06-E355-7752-AFFBC7A6D125}"/>
              </a:ext>
            </a:extLst>
          </p:cNvPr>
          <p:cNvSpPr txBox="1"/>
          <p:nvPr/>
        </p:nvSpPr>
        <p:spPr>
          <a:xfrm>
            <a:off x="5703725" y="2516495"/>
            <a:ext cx="1816569" cy="1677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7865836-013E-3725-A6C5-F23807A6AF93}"/>
              </a:ext>
            </a:extLst>
          </p:cNvPr>
          <p:cNvSpPr txBox="1"/>
          <p:nvPr/>
        </p:nvSpPr>
        <p:spPr>
          <a:xfrm>
            <a:off x="5703725" y="2516495"/>
            <a:ext cx="1816569" cy="1677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EA6A7C9-BD05-C168-9DC1-1D4B26FF2651}"/>
              </a:ext>
            </a:extLst>
          </p:cNvPr>
          <p:cNvSpPr txBox="1"/>
          <p:nvPr/>
        </p:nvSpPr>
        <p:spPr>
          <a:xfrm>
            <a:off x="5691495" y="251649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C1900-CEA7-ABFC-94F3-E4EDA3DDF56F}"/>
              </a:ext>
            </a:extLst>
          </p:cNvPr>
          <p:cNvSpPr txBox="1"/>
          <p:nvPr/>
        </p:nvSpPr>
        <p:spPr>
          <a:xfrm>
            <a:off x="5691495" y="251649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238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43B41-0053-D76F-E729-75002234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A8379-67E8-FC56-21BD-48A25C3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19" y="1825624"/>
            <a:ext cx="13926286" cy="5762674"/>
          </a:xfrm>
        </p:spPr>
        <p:txBody>
          <a:bodyPr>
            <a:normAutofit/>
          </a:bodyPr>
          <a:lstStyle/>
          <a:p>
            <a:r>
              <a:rPr lang="en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Umzugswagen ; Flugzeug Dübendorf-Budapest mit Ex Kaiser Karl+Zita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1922 Die dicke Berta Kanone aus dem ersten Weltkrieg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1939 Wegen Seuchengefahr keine Grossanlässe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1940-44 keine Protokolle wegen Miltär-Abwesenheit 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Aktuars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1945 Julius Müller hat einige tausend Rationsierungs-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Marken gesamelt.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wurde die Wurstausteilet an die Kinder am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Fasnachts-Montag möglich.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BC15F4-AF02-EAF1-A6A7-5A64FAAD0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872" y="2589523"/>
            <a:ext cx="5445163" cy="3457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BD27E5-5B9F-C257-2AAB-06FF39299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556" y="6517894"/>
            <a:ext cx="5702479" cy="34718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E941E6-EFB9-0242-2A58-378F08C8C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3538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9DBF443-1872-4BCF-E774-8FD0A924F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437" y="3184478"/>
            <a:ext cx="6808059" cy="41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6143B41-0053-D76F-E729-75002234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A8379-67E8-FC56-21BD-48A25C3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65" y="1582319"/>
            <a:ext cx="10515600" cy="1325563"/>
          </a:xfrm>
        </p:spPr>
        <p:txBody>
          <a:bodyPr>
            <a:normAutofit fontScale="85000" lnSpcReduction="10000"/>
          </a:bodyPr>
          <a:lstStyle/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1950 Neue Stauten und Name wurde auf Fasnachtsgesellschaft Bäch geändert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1956 Josef Kuster stellte einen Antrag zur Anschaffung eines eigen Kostüms mit Maske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Geburtsstunde der Spinner-Clique. Der Entwurf des Spinners wurde von Heinrich Diethelm Lachen gemacht. 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1958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Beschluss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Klausaktion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Anschaffung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2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Klausgewändern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(rot &amp;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violett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In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Spitzenzeiten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70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Familien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190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Kindern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3EA084-456A-B9B0-AC9D-ED4D54150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440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43B41-0053-D76F-E729-75002234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5807"/>
            <a:ext cx="10515600" cy="1325563"/>
          </a:xfrm>
        </p:spPr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A8379-67E8-FC56-21BD-48A25C3BC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1959-1960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wurden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einheitliche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Spinnergewänder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Masken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gekauft</a:t>
            </a:r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Damals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Gewänder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rünes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Oberteil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ote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Hose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1963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wurden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zwei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Kindergewänder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angeschafft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zwei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ungs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waren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Walter </a:t>
            </a:r>
            <a:r>
              <a:rPr lang="en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Kümin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Helmut Zurbuchen</a:t>
            </a:r>
            <a:endParaRPr lang="de-C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2A151A9C-8D9A-EC47-EDAE-7AAB557CF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007" y="2563091"/>
            <a:ext cx="5669386" cy="38343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A75500-7BE3-1E4D-EF57-61201AE17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231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67F1F-D143-DFAB-552F-D7689011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315FD5-E288-86D0-6EA7-FA5C1FF6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1498664"/>
            <a:ext cx="10515600" cy="661543"/>
          </a:xfrm>
        </p:spPr>
        <p:txBody>
          <a:bodyPr>
            <a:norm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1961: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nachweislich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erstmals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Ehrenmitglieder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ernannt</a:t>
            </a:r>
            <a:r>
              <a:rPr lang="de-CH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( Oskar Gassmann)</a:t>
            </a:r>
            <a:endParaRPr lang="en-US" sz="19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86785-C130-0758-5300-5647B1E71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040" y="2083855"/>
            <a:ext cx="6092130" cy="45638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51C103-584E-F835-258C-4D34169E8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0069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67F1F-D143-DFAB-552F-D7689011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315FD5-E288-86D0-6EA7-FA5C1FF6A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196</a:t>
            </a:r>
            <a:r>
              <a:rPr lang="de-CH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3: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Erstmals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Ochsenschwanzsuppen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Kanone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US" sz="19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Güdelmontag</a:t>
            </a:r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 (bis ca. 2012)</a:t>
            </a:r>
          </a:p>
          <a:p>
            <a:r>
              <a:rPr lang="en-US" sz="1900" dirty="0">
                <a:latin typeface="Calibri" panose="020F0502020204030204" pitchFamily="34" charset="0"/>
                <a:cs typeface="Times New Roman" panose="02020603050405020304" pitchFamily="18" charset="0"/>
              </a:rPr>
              <a:t>1968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Gründung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eigener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Spinner-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Guggenmusik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1974:  </a:t>
            </a:r>
            <a:r>
              <a:rPr lang="de-CH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Unterhaltungs-Abend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CH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anlässlich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70.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Jubiläum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de-CH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der Turnhalle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991436-8A82-2CBA-14B2-CFF6DB0F1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581" y="2676698"/>
            <a:ext cx="6158307" cy="39855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A3011D-8BCF-C624-EA9A-B42D2F40A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9452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67F1F-D143-DFAB-552F-D7689011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Spinner-Clique History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315FD5-E288-86D0-6EA7-FA5C1FF6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644"/>
            <a:ext cx="10515600" cy="4351338"/>
          </a:xfrm>
        </p:spPr>
        <p:txBody>
          <a:bodyPr>
            <a:normAutofit/>
          </a:bodyPr>
          <a:lstStyle/>
          <a:p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6: 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Einführung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Fackelumzugs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1977:  </a:t>
            </a:r>
            <a:r>
              <a:rPr lang="en-US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Trennung</a:t>
            </a: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US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Spinner-Guggenmusik</a:t>
            </a: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Mischtchratzer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vom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Zürisee</a:t>
            </a:r>
            <a:endParaRPr lang="de-CH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1978: Erster Maskenball in der Turnhalle 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1979: 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Erstes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Spaghetti-Essen am </a:t>
            </a:r>
            <a:r>
              <a:rPr lang="en-US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Fasnachtsmontag</a:t>
            </a:r>
            <a:r>
              <a:rPr lang="en-US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(10kg)  ca. 130kg</a:t>
            </a: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262426-D81F-5D37-EE86-5ECBFF941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97357"/>
            <a:ext cx="5761518" cy="3836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FC84EF-B739-45AF-3534-ED636DEA3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10" y="3297358"/>
            <a:ext cx="4971059" cy="3836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825F3C-5C41-9F85-E65A-067F58384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222" y="148584"/>
            <a:ext cx="1476777" cy="1625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1813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378</Words>
  <Application>Microsoft Office PowerPoint</Application>
  <PresentationFormat>Breitbild</PresentationFormat>
  <Paragraphs>54</Paragraphs>
  <Slides>27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28" baseType="lpstr">
      <vt:lpstr>Office</vt:lpstr>
      <vt:lpstr>Zwischenhalt Bäch 24.11.2023 </vt:lpstr>
      <vt:lpstr>Spinner-Clique History</vt:lpstr>
      <vt:lpstr>Spinner-Clique History</vt:lpstr>
      <vt:lpstr>Spinner-Clique History</vt:lpstr>
      <vt:lpstr>Spinner-Clique History</vt:lpstr>
      <vt:lpstr>Spinner-Clique History</vt:lpstr>
      <vt:lpstr>Spinner-Clique History</vt:lpstr>
      <vt:lpstr>Spinner-Clique History</vt:lpstr>
      <vt:lpstr>Spinner-Clique History</vt:lpstr>
      <vt:lpstr>Spinner-Clique History</vt:lpstr>
      <vt:lpstr>Meine persönliche Geschichte in der Fasnachtsgesellschaft: </vt:lpstr>
      <vt:lpstr>Meine persönliche Geschichte in der Fasnachtsgesellschaft: </vt:lpstr>
      <vt:lpstr>Meine persönliche Geschichte in der Fasnachtsgesellschaft: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Nicht vergessen:</vt:lpstr>
    </vt:vector>
  </TitlesOfParts>
  <Company>KN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Zwischenhalt Bäch 24.11.2023 </dc:title>
  <dc:creator>Kobi, Andrea / Kuehne + Nagel / Sgi HF-S</dc:creator>
  <cp:lastModifiedBy>zurbuchen238@me.com</cp:lastModifiedBy>
  <cp:revision>45</cp:revision>
  <cp:lastPrinted>2023-11-02T18:55:27Z</cp:lastPrinted>
  <dcterms:created xsi:type="dcterms:W3CDTF">2023-10-19T06:20:43Z</dcterms:created>
  <dcterms:modified xsi:type="dcterms:W3CDTF">2023-11-24T11:22:19Z</dcterms:modified>
</cp:coreProperties>
</file>